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91D02-602C-4BAA-865A-9E8316CA2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882762-067D-4258-AD4D-E7D2764A94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AE137-8D8B-4399-A441-7C99EDDE3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6643-2287-4257-89AB-D5034A678F39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84BF7-ECC5-45BA-AE73-B0216CE4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3E01A-DC2B-431E-9750-0571047D9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0DE3-321C-43C7-A7D1-7575A2EF4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8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50ADC-3D30-4E44-BD11-F60B5E73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47927D-BD46-4D38-82CD-C42571D03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88828-508E-4F91-BCC3-40E72CB49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6643-2287-4257-89AB-D5034A678F39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9FC7B-CC81-4DBD-B085-80CFCA4F8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7BDCD-8243-4BDD-B192-4268096D8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0DE3-321C-43C7-A7D1-7575A2EF4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30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42623D-29C6-4E93-999D-4B59E1525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A1E818-985E-4531-B8C4-1B2A08FB1C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906C7-8822-4556-97F6-24FCA9BB2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6643-2287-4257-89AB-D5034A678F39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CC212-7499-4B1B-AC4F-365B05505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16B0C-C689-410A-BC60-C32599B92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0DE3-321C-43C7-A7D1-7575A2EF4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56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9969F-C591-4304-A46F-104561F20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5C762-5951-4862-8D8A-E21271840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4C9BE-0B7C-450D-A6D4-1ABB327D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6643-2287-4257-89AB-D5034A678F39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34A66-5119-42B4-BC4F-D2508BBBC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A0D9E-B42A-410B-967A-2861BEBB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0DE3-321C-43C7-A7D1-7575A2EF4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28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74B32-7B4C-4262-A62E-FED0C8187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8A367-4BED-4C43-9F68-38F3F032C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88C70-9CC8-4CAD-BABE-A2940B0EE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6643-2287-4257-89AB-D5034A678F39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B4F28-5134-4666-9AEF-7B68D0272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86108-5C99-47FF-A77D-EC466B939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0DE3-321C-43C7-A7D1-7575A2EF4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90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03083-3525-4FCA-8365-D46E9A407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DB7AF-B9D7-49F3-9458-291266585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FE7122-6F08-441C-8D8A-A63DAF4C0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D89357-539C-44B2-8F84-F925B92F2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6643-2287-4257-89AB-D5034A678F39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A9044-A6BB-49A2-A374-198AE498B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1DE90-7643-4D6C-B19C-538D08E75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0DE3-321C-43C7-A7D1-7575A2EF4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92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24A6-EA60-4E0C-8DC4-479E20903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68E03-867E-4DF7-8EE4-2952B2817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CC6290-033D-40B4-B265-6ADCC9CFD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05D9F5-09EE-47DD-BAE6-658AB91D51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0D75BF-7516-4FAC-B805-C8BB675385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B3722-D9A6-4945-905C-13D8EDF04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6643-2287-4257-89AB-D5034A678F39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FDEA6A-2F10-4F11-8CCA-38E31BEAC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3984-1E48-4A28-AA4E-98030B68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0DE3-321C-43C7-A7D1-7575A2EF4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34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2B4F3-5512-4E70-A56F-D8FE594B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30DBDD-87B5-4E5C-BEA5-AE98191E7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6643-2287-4257-89AB-D5034A678F39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44E76-C8DF-42D3-8BDD-8443D1293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5E497D-F0D3-4B65-9D16-ECB7407EE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0DE3-321C-43C7-A7D1-7575A2EF4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86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D3D006-3D35-454D-944A-60AA60E30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6643-2287-4257-89AB-D5034A678F39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BC655D-CC24-4803-9B52-AA73C80F2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B12A6-85DD-49B8-B77F-3AB526F1F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0DE3-321C-43C7-A7D1-7575A2EF4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0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9E5F8-75D1-42DA-AC5A-D7BB1D874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52AA2-C6B7-4939-BE96-83B770049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9BB7C1-6462-430E-B2D7-14DBE8D18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E3DC4-3C14-4229-8980-05039E61A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6643-2287-4257-89AB-D5034A678F39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531C9F-423B-4F96-ACDA-4D906CC0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34BFD-891C-46CC-A871-A8A368571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0DE3-321C-43C7-A7D1-7575A2EF4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77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1720F-3E31-420A-B396-D03FD893F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04A447-4FBA-4D4B-8238-6D4D6F7C2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FA30-8B1C-49CD-AE55-37423A9D5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05B09-1812-488F-B616-CED7D5DA9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6643-2287-4257-89AB-D5034A678F39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3848E-7F4B-4501-90CD-B6D20D31A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F0A45-13AC-4DA8-A6EB-0603C97B2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0DE3-321C-43C7-A7D1-7575A2EF4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10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89364A-4B82-474D-9541-7472AC401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4C5A-F529-4D5F-91DA-63A9BA10C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48929-4C59-444B-B66A-3B0E07FF3E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86643-2287-4257-89AB-D5034A678F39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772C3-8990-41E3-A0B6-812F23774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606DF-72B0-45B2-9D9A-C86815D12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C0DE3-321C-43C7-A7D1-7575A2EF4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9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6E3C-0267-42D7-AA0F-1452D70F0C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Projections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108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934C2D-7209-432A-90C4-4B5FD0114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model projections?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C4D8CF-FE4D-475D-8A18-2872E9019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 model can do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D11C90-9708-4586-8BCB-232E1C36B9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Provide relative information about different scenarios</a:t>
            </a:r>
          </a:p>
          <a:p>
            <a:pPr lvl="1"/>
            <a:r>
              <a:rPr lang="en-US" dirty="0"/>
              <a:t>Pumping</a:t>
            </a:r>
          </a:p>
          <a:p>
            <a:pPr lvl="1"/>
            <a:r>
              <a:rPr lang="en-US" dirty="0"/>
              <a:t>Climate</a:t>
            </a:r>
          </a:p>
          <a:p>
            <a:pPr lvl="1"/>
            <a:r>
              <a:rPr lang="en-US" dirty="0"/>
              <a:t>Resource management</a:t>
            </a:r>
          </a:p>
          <a:p>
            <a:pPr lvl="1"/>
            <a:r>
              <a:rPr lang="en-US" dirty="0"/>
              <a:t>Land use changes</a:t>
            </a:r>
          </a:p>
          <a:p>
            <a:pPr lvl="1"/>
            <a:r>
              <a:rPr lang="en-US" dirty="0"/>
              <a:t>Data worth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0FE59F-07B8-48E5-B5A1-7BB862370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What it doesn’t do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6BF582A-7CD7-426D-8D6C-C3784CD3F3D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Provide absolute answers!!!</a:t>
            </a:r>
          </a:p>
        </p:txBody>
      </p:sp>
    </p:spTree>
    <p:extLst>
      <p:ext uri="{BB962C8B-B14F-4D97-AF65-F5344CB8AC3E}">
        <p14:creationId xmlns:p14="http://schemas.microsoft.com/office/powerpoint/2010/main" val="1610840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5AA444-BFF8-40B8-80F8-2C3A0A5CF4BA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0857" y="1258176"/>
            <a:ext cx="3701143" cy="30708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4F458D-FCE5-4974-8E0F-F113C0A3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Particle tracking managed aquifer recharge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941A6A-A161-4D15-A5EC-FF0D47119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962" y="3813236"/>
            <a:ext cx="3846038" cy="297369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B5D775-1ED4-4FDE-805E-585F4B253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91741" y="1258176"/>
            <a:ext cx="3932913" cy="30394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200FD3-9B14-4B56-B98E-F622700FB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56" y="1596903"/>
            <a:ext cx="4745695" cy="3664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957C0D-9D13-418A-98CB-BEDA6F802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0961" y="3098572"/>
            <a:ext cx="556308" cy="1074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A8AE95-39D2-4DBC-AD8F-72D608E786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2713" y="3782943"/>
            <a:ext cx="4036454" cy="31194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C18159-0B8F-4046-A93A-7F36288A436B}"/>
              </a:ext>
            </a:extLst>
          </p:cNvPr>
          <p:cNvSpPr txBox="1"/>
          <p:nvPr/>
        </p:nvSpPr>
        <p:spPr>
          <a:xfrm>
            <a:off x="6820251" y="1405437"/>
            <a:ext cx="159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 years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45D63E-C768-4A89-8652-08071790F57D}"/>
              </a:ext>
            </a:extLst>
          </p:cNvPr>
          <p:cNvSpPr txBox="1"/>
          <p:nvPr/>
        </p:nvSpPr>
        <p:spPr>
          <a:xfrm>
            <a:off x="10268981" y="1475569"/>
            <a:ext cx="159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 years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9F661-6366-4511-B0AE-9A950F50E0AF}"/>
              </a:ext>
            </a:extLst>
          </p:cNvPr>
          <p:cNvSpPr txBox="1"/>
          <p:nvPr/>
        </p:nvSpPr>
        <p:spPr>
          <a:xfrm>
            <a:off x="6748071" y="3997902"/>
            <a:ext cx="159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25 years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9B93A-C695-4E0E-AD09-E83570423C8A}"/>
              </a:ext>
            </a:extLst>
          </p:cNvPr>
          <p:cNvSpPr txBox="1"/>
          <p:nvPr/>
        </p:nvSpPr>
        <p:spPr>
          <a:xfrm>
            <a:off x="10341428" y="3959685"/>
            <a:ext cx="159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 years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580367-8739-468D-8D84-16E0C24DA5C2}"/>
              </a:ext>
            </a:extLst>
          </p:cNvPr>
          <p:cNvSpPr txBox="1"/>
          <p:nvPr/>
        </p:nvSpPr>
        <p:spPr>
          <a:xfrm>
            <a:off x="2088108" y="2259360"/>
            <a:ext cx="242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Warren valley, near Joshua Tree</a:t>
            </a:r>
          </a:p>
        </p:txBody>
      </p:sp>
    </p:spTree>
    <p:extLst>
      <p:ext uri="{BB962C8B-B14F-4D97-AF65-F5344CB8AC3E}">
        <p14:creationId xmlns:p14="http://schemas.microsoft.com/office/powerpoint/2010/main" val="1489698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2E17B0-87AB-4E16-8B44-2C8334FFC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025" y="76200"/>
            <a:ext cx="5962650" cy="6640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1816B-3133-44AD-AA54-F62CFB880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future climate</a:t>
            </a:r>
            <a:br>
              <a:rPr lang="en-US" dirty="0"/>
            </a:br>
            <a:r>
              <a:rPr lang="en-US" dirty="0"/>
              <a:t>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140F1-18B5-4CA9-915E-397136447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7076" y="6616845"/>
            <a:ext cx="6591300" cy="539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Santa Rosa plain, Sonoma County, CA (</a:t>
            </a:r>
            <a:r>
              <a:rPr lang="en-US" sz="1200" dirty="0" err="1"/>
              <a:t>Woolfenden</a:t>
            </a:r>
            <a:r>
              <a:rPr lang="en-US" sz="1200" dirty="0"/>
              <a:t> and Nishikawa, 2014)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4625BFEE-D5AC-4188-8015-85315FC14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038" y="1547561"/>
            <a:ext cx="4333662" cy="521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01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A2A31-DCDD-4F65-AA94-648B8FB56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capture fraction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B5D6FBF-668E-4871-90D7-24624CD49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749424"/>
                <a:ext cx="5807697" cy="32185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McDonald Valley: fine grid</a:t>
                </a:r>
              </a:p>
              <a:p>
                <a:pPr lvl="1"/>
                <a:r>
                  <a:rPr lang="en-US" dirty="0"/>
                  <a:t>Capture fraction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40 row, 25 column model</a:t>
                </a:r>
              </a:p>
              <a:p>
                <a:pPr lvl="2"/>
                <a:r>
                  <a:rPr lang="en-US" dirty="0"/>
                  <a:t>1,000 model runs (per layer)!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B5D6FBF-668E-4871-90D7-24624CD49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749424"/>
                <a:ext cx="5807697" cy="3218501"/>
              </a:xfrm>
              <a:blipFill>
                <a:blip r:embed="rId4"/>
                <a:stretch>
                  <a:fillRect l="-1784" t="-3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stream_capture">
            <a:hlinkClick r:id="" action="ppaction://media"/>
            <a:extLst>
              <a:ext uri="{FF2B5EF4-FFF2-40B4-BE49-F238E27FC236}">
                <a16:creationId xmlns:a16="http://schemas.microsoft.com/office/drawing/2014/main" id="{6285DE29-075A-40B6-AFF3-0005222EAC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60676" y="281035"/>
            <a:ext cx="4384643" cy="657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1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F489F9FC-D36A-4A03-96F4-8D7CC4296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617" y="941172"/>
            <a:ext cx="3998583" cy="5997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2F7819-387F-4636-9BF3-749BAB22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tracking for new/proposed wells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073D1-B561-4DBD-8C60-5C0452B93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2557" cy="4351338"/>
          </a:xfrm>
        </p:spPr>
        <p:txBody>
          <a:bodyPr/>
          <a:lstStyle/>
          <a:p>
            <a:r>
              <a:rPr lang="en-US" dirty="0"/>
              <a:t>Forward particle tracking</a:t>
            </a:r>
          </a:p>
          <a:p>
            <a:pPr lvl="1"/>
            <a:r>
              <a:rPr lang="en-US" dirty="0"/>
              <a:t>5 particles per cell</a:t>
            </a:r>
          </a:p>
          <a:p>
            <a:pPr lvl="1"/>
            <a:r>
              <a:rPr lang="en-US" dirty="0"/>
              <a:t>Pumping -100000 ft</a:t>
            </a:r>
            <a:r>
              <a:rPr lang="en-US" baseline="30000" dirty="0"/>
              <a:t>3</a:t>
            </a:r>
            <a:r>
              <a:rPr lang="en-US" dirty="0"/>
              <a:t>/d</a:t>
            </a:r>
          </a:p>
          <a:p>
            <a:pPr lvl="1"/>
            <a:r>
              <a:rPr lang="en-US" dirty="0"/>
              <a:t>Model run for 1 year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A5563FD-7D24-46D6-91E8-F586F9ABE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87" y="3671854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06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9365414B-2399-4D25-A215-9D40DF907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447" y="807394"/>
            <a:ext cx="4033737" cy="6050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2F7819-387F-4636-9BF3-749BAB22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tracking for new wells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073D1-B561-4DBD-8C60-5C0452B93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Backward particle tracking</a:t>
            </a:r>
          </a:p>
          <a:p>
            <a:pPr lvl="1"/>
            <a:r>
              <a:rPr lang="en-US" dirty="0"/>
              <a:t>100 particles, tracked from well</a:t>
            </a:r>
          </a:p>
          <a:p>
            <a:pPr lvl="1"/>
            <a:r>
              <a:rPr lang="en-US" dirty="0"/>
              <a:t>Pumping -100000 ft</a:t>
            </a:r>
            <a:r>
              <a:rPr lang="en-US" baseline="30000" dirty="0"/>
              <a:t>3</a:t>
            </a:r>
            <a:r>
              <a:rPr lang="en-US" dirty="0"/>
              <a:t>/d</a:t>
            </a:r>
          </a:p>
          <a:p>
            <a:pPr lvl="1"/>
            <a:r>
              <a:rPr lang="en-US" dirty="0"/>
              <a:t>Model run for 1 year</a:t>
            </a:r>
          </a:p>
          <a:p>
            <a:pPr lvl="2"/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98DCDB6-26ED-440D-94AA-5159217C1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43" y="3527394"/>
            <a:ext cx="3657600" cy="299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67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F7819-387F-4636-9BF3-749BAB22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tracking for new wells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073D1-B561-4DBD-8C60-5C0452B93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Backward particle tracking</a:t>
            </a:r>
          </a:p>
          <a:p>
            <a:pPr lvl="1"/>
            <a:r>
              <a:rPr lang="en-US" dirty="0"/>
              <a:t>100 particles, tracked from well</a:t>
            </a:r>
          </a:p>
          <a:p>
            <a:pPr lvl="1"/>
            <a:r>
              <a:rPr lang="en-US" dirty="0"/>
              <a:t>Pumping -100000 ft</a:t>
            </a:r>
            <a:r>
              <a:rPr lang="en-US" baseline="30000" dirty="0"/>
              <a:t>3</a:t>
            </a:r>
            <a:r>
              <a:rPr lang="en-US" dirty="0"/>
              <a:t>/d</a:t>
            </a:r>
          </a:p>
          <a:p>
            <a:pPr lvl="1"/>
            <a:r>
              <a:rPr lang="en-US" dirty="0"/>
              <a:t>Model run for 1 year</a:t>
            </a:r>
          </a:p>
          <a:p>
            <a:pPr lvl="2"/>
            <a:endParaRPr lang="en-US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A790C85-BB96-4A3A-9CFD-CE54109B1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6" y="1512610"/>
            <a:ext cx="11040894" cy="551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6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259B-94D0-4589-880A-719239C53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Workshop: Generate model projections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C277-E2C0-4E57-AD04-CA66FDB8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your calibrated model to simulate the impact of two different development scenarios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25713A3-CF12-4911-A6BD-4926C5373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25" y="3097247"/>
            <a:ext cx="47053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9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1831</TotalTime>
  <Words>200</Words>
  <Application>Microsoft Office PowerPoint</Application>
  <PresentationFormat>Widescreen</PresentationFormat>
  <Paragraphs>41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Model Projections </vt:lpstr>
      <vt:lpstr>What are model projections?</vt:lpstr>
      <vt:lpstr>Example: Particle tracking managed aquifer recharge</vt:lpstr>
      <vt:lpstr>Example: future climate  scenarios</vt:lpstr>
      <vt:lpstr>Stream capture fraction</vt:lpstr>
      <vt:lpstr>Particle tracking for new/proposed wells</vt:lpstr>
      <vt:lpstr>Particle tracking for new wells</vt:lpstr>
      <vt:lpstr>Particle tracking for new wells</vt:lpstr>
      <vt:lpstr>Workshop: Generate model projections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Projections </dc:title>
  <dc:creator>Larsen, Joshua D</dc:creator>
  <cp:lastModifiedBy>Larsen, Joshua D</cp:lastModifiedBy>
  <cp:revision>4</cp:revision>
  <dcterms:created xsi:type="dcterms:W3CDTF">2023-01-05T23:50:31Z</dcterms:created>
  <dcterms:modified xsi:type="dcterms:W3CDTF">2023-01-11T00:36:24Z</dcterms:modified>
</cp:coreProperties>
</file>